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421b77155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421b77155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421b77155_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421b77155_8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841604c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841604c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841604c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841604c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91e0548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91e0548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841604c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841604c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92a272d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92a272d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92a272d8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92a272d8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484325"/>
            <a:ext cx="4329900" cy="29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Подбор </a:t>
            </a:r>
            <a:endParaRPr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77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одежды по сезону или погоде</a:t>
            </a:r>
            <a:endParaRPr sz="4977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/>
          <p:nvPr/>
        </p:nvSpPr>
        <p:spPr>
          <a:xfrm rot="5078942">
            <a:off x="-4125895" y="-4181577"/>
            <a:ext cx="9563978" cy="9343704"/>
          </a:xfrm>
          <a:prstGeom prst="arc">
            <a:avLst>
              <a:gd name="adj1" fmla="val 16200000"/>
              <a:gd name="adj2" fmla="val 21215406"/>
            </a:avLst>
          </a:prstGeom>
          <a:noFill/>
          <a:ln w="38100" cap="flat" cmpd="sng">
            <a:solidFill>
              <a:srgbClr val="F7258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475" y="813313"/>
            <a:ext cx="3298450" cy="35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505450" y="235150"/>
            <a:ext cx="59553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920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ОПИСАНИЕ ПРОБЛЕМЫ:</a:t>
            </a:r>
            <a:endParaRPr sz="3920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313950"/>
            <a:ext cx="8520600" cy="3416400"/>
          </a:xfrm>
          <a:prstGeom prst="rect">
            <a:avLst/>
          </a:prstGeom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2585"/>
              </a:buClr>
              <a:buSzPts val="2400"/>
              <a:buChar char="●"/>
            </a:pPr>
            <a:r>
              <a:rPr lang="ru" sz="240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Актуальность:</a:t>
            </a:r>
            <a:r>
              <a:rPr lang="ru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Для многих людей проблематично подобрать подходящую одежду по погоде для выхода на улицу.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2585"/>
              </a:buClr>
              <a:buSzPts val="2400"/>
              <a:buChar char="●"/>
            </a:pPr>
            <a:r>
              <a:rPr lang="ru" sz="240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Экономическая выгода:</a:t>
            </a:r>
            <a:r>
              <a:rPr lang="ru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Помогает избежать лишних трат на одежду,подбирая одежду из гардероба конкретного человека.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72585"/>
              </a:buClr>
              <a:buSzPts val="2400"/>
              <a:buChar char="●"/>
            </a:pPr>
            <a:r>
              <a:rPr lang="ru" sz="240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Экологичность:</a:t>
            </a:r>
            <a:r>
              <a:rPr lang="ru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Меньше ненужной одежды = меньше негативного влияния на экологию.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 rot="10800000" flipH="1">
            <a:off x="19375" y="1152625"/>
            <a:ext cx="9121500" cy="16200"/>
          </a:xfrm>
          <a:prstGeom prst="straightConnector1">
            <a:avLst/>
          </a:prstGeom>
          <a:noFill/>
          <a:ln w="38100" cap="flat" cmpd="sng">
            <a:solidFill>
              <a:srgbClr val="4361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4"/>
          <p:cNvSpPr txBox="1"/>
          <p:nvPr/>
        </p:nvSpPr>
        <p:spPr>
          <a:xfrm>
            <a:off x="8762300" y="4730350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52600" y="228750"/>
            <a:ext cx="42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92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НАША МИССИЯ:</a:t>
            </a:r>
            <a:endParaRPr sz="3920" b="1">
              <a:solidFill>
                <a:srgbClr val="F7258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56375" y="1208375"/>
            <a:ext cx="5634600" cy="3498900"/>
          </a:xfrm>
          <a:prstGeom prst="rect">
            <a:avLst/>
          </a:prstGeom>
          <a:ln w="38100" cap="flat" cmpd="sng">
            <a:solidFill>
              <a:srgbClr val="F72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2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Мы</a:t>
            </a:r>
            <a:r>
              <a:rPr lang="ru" sz="23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2500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НеЯСНО </a:t>
            </a:r>
            <a:r>
              <a:rPr lang="ru" sz="23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3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74650" algn="l" rtl="0">
              <a:spcBef>
                <a:spcPts val="1200"/>
              </a:spcBef>
              <a:spcAft>
                <a:spcPts val="0"/>
              </a:spcAft>
              <a:buClr>
                <a:srgbClr val="4361EE"/>
              </a:buClr>
              <a:buSzPts val="2300"/>
              <a:buChar char="●"/>
            </a:pPr>
            <a:r>
              <a:rPr lang="ru" sz="2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обеспечиваем</a:t>
            </a:r>
            <a:r>
              <a:rPr lang="ru" sz="23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2300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удобный и быстрый поиск</a:t>
            </a:r>
            <a:r>
              <a:rPr lang="ru" sz="23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2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одежды из твоего гардероба. </a:t>
            </a:r>
            <a:endParaRPr sz="2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74650" algn="l" rtl="0">
              <a:spcBef>
                <a:spcPts val="1200"/>
              </a:spcBef>
              <a:spcAft>
                <a:spcPts val="0"/>
              </a:spcAft>
              <a:buClr>
                <a:srgbClr val="4361EE"/>
              </a:buClr>
              <a:buSzPts val="2300"/>
              <a:buChar char="●"/>
            </a:pPr>
            <a:r>
              <a:rPr lang="ru" sz="2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помогаем</a:t>
            </a:r>
            <a:r>
              <a:rPr lang="ru" sz="230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2300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подобрать трендовый и удобный</a:t>
            </a:r>
            <a:r>
              <a:rPr lang="ru" sz="2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лук для любой погоды.</a:t>
            </a:r>
            <a:endParaRPr sz="2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50" y="801450"/>
            <a:ext cx="4091400" cy="40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8769900" y="4707275"/>
            <a:ext cx="37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265500" y="11202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i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Роли в команде</a:t>
            </a:r>
            <a:r>
              <a:rPr lang="ru" sz="2720" b="1" i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720" b="1" i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2"/>
          </p:nvPr>
        </p:nvSpPr>
        <p:spPr>
          <a:xfrm>
            <a:off x="5003800" y="338900"/>
            <a:ext cx="4082400" cy="4879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rmAutofit fontScale="4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271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Главный разработчик - </a:t>
            </a:r>
            <a:endParaRPr sz="4271" b="1">
              <a:solidFill>
                <a:srgbClr val="F725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850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 Дарья Степанова</a:t>
            </a:r>
            <a:endParaRPr sz="3850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271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Руководитель проекта -</a:t>
            </a:r>
            <a:endParaRPr sz="4271" b="1">
              <a:solidFill>
                <a:srgbClr val="F725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271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Захарова Яна</a:t>
            </a:r>
            <a:endParaRPr sz="4271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754"/>
              <a:buFont typeface="Arial"/>
              <a:buNone/>
            </a:pPr>
            <a:r>
              <a:rPr lang="ru" sz="4271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UI/UX дизайнер -</a:t>
            </a:r>
            <a:r>
              <a:rPr lang="ru" sz="4271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4271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ru" sz="3850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Иошкина Юлия</a:t>
            </a:r>
            <a:endParaRPr sz="3850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271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Контент менеджер -</a:t>
            </a:r>
            <a:r>
              <a:rPr lang="ru" sz="4271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4271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ru" sz="3850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Лиза Варварина</a:t>
            </a:r>
            <a:endParaRPr sz="3850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ru" sz="420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Менеджер - </a:t>
            </a:r>
            <a:endParaRPr sz="4200" b="1">
              <a:solidFill>
                <a:srgbClr val="F725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ru" sz="3850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Фильченко Диана</a:t>
            </a:r>
            <a:endParaRPr sz="3850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50" y="2744825"/>
            <a:ext cx="2247850" cy="22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125" y="338900"/>
            <a:ext cx="1548275" cy="15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8830200" y="4681800"/>
            <a:ext cx="31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89" y="614000"/>
            <a:ext cx="7673824" cy="4358349"/>
          </a:xfrm>
          <a:prstGeom prst="rect">
            <a:avLst/>
          </a:prstGeom>
          <a:noFill/>
          <a:ln w="9525" cap="flat" cmpd="sng">
            <a:solidFill>
              <a:srgbClr val="F7258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242450" y="56700"/>
            <a:ext cx="7673700" cy="549300"/>
          </a:xfrm>
          <a:prstGeom prst="rect">
            <a:avLst/>
          </a:prstGeom>
          <a:ln w="9525" cap="flat" cmpd="sng">
            <a:solidFill>
              <a:srgbClr val="4361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Задачи нашей команды для реализации идеи</a:t>
            </a:r>
            <a:endParaRPr sz="2600" b="1">
              <a:solidFill>
                <a:srgbClr val="F725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50" y="3883425"/>
            <a:ext cx="1272750" cy="1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125" y="238125"/>
            <a:ext cx="1194374" cy="12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8839500" y="4694475"/>
            <a:ext cx="30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150" y="4012175"/>
            <a:ext cx="1042374" cy="10423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title" idx="4294967295"/>
          </p:nvPr>
        </p:nvSpPr>
        <p:spPr>
          <a:xfrm>
            <a:off x="1076900" y="314650"/>
            <a:ext cx="677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92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Как будет выглядеть решение:</a:t>
            </a:r>
            <a:endParaRPr sz="2920" b="1">
              <a:solidFill>
                <a:srgbClr val="F725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l="13095" t="22783" r="13125" b="10188"/>
          <a:stretch/>
        </p:blipFill>
        <p:spPr>
          <a:xfrm>
            <a:off x="108375" y="1190200"/>
            <a:ext cx="1368574" cy="2763100"/>
          </a:xfrm>
          <a:prstGeom prst="rect">
            <a:avLst/>
          </a:prstGeom>
          <a:noFill/>
          <a:ln w="28575" cap="flat" cmpd="sng">
            <a:solidFill>
              <a:srgbClr val="4361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>
            <a:alphaModFix/>
          </a:blip>
          <a:srcRect l="13814" t="22624" r="14160" b="11608"/>
          <a:stretch/>
        </p:blipFill>
        <p:spPr>
          <a:xfrm>
            <a:off x="1596150" y="1183250"/>
            <a:ext cx="1368574" cy="2776996"/>
          </a:xfrm>
          <a:prstGeom prst="rect">
            <a:avLst/>
          </a:prstGeom>
          <a:noFill/>
          <a:ln w="28575" cap="flat" cmpd="sng">
            <a:solidFill>
              <a:srgbClr val="F7258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6">
            <a:alphaModFix/>
          </a:blip>
          <a:srcRect l="15742" t="22621" r="13978" b="10982"/>
          <a:stretch/>
        </p:blipFill>
        <p:spPr>
          <a:xfrm>
            <a:off x="3160175" y="1203188"/>
            <a:ext cx="1303726" cy="2737124"/>
          </a:xfrm>
          <a:prstGeom prst="rect">
            <a:avLst/>
          </a:prstGeom>
          <a:noFill/>
          <a:ln w="28575" cap="flat" cmpd="sng">
            <a:solidFill>
              <a:srgbClr val="4361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7">
            <a:alphaModFix/>
          </a:blip>
          <a:srcRect l="13463" t="22463" r="12762" b="11135"/>
          <a:stretch/>
        </p:blipFill>
        <p:spPr>
          <a:xfrm>
            <a:off x="4659350" y="1203200"/>
            <a:ext cx="1368574" cy="2737100"/>
          </a:xfrm>
          <a:prstGeom prst="rect">
            <a:avLst/>
          </a:prstGeom>
          <a:noFill/>
          <a:ln w="28575" cap="flat" cmpd="sng">
            <a:solidFill>
              <a:srgbClr val="F7258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8">
            <a:alphaModFix/>
          </a:blip>
          <a:srcRect l="14750" t="22802" r="12906" b="11803"/>
          <a:stretch/>
        </p:blipFill>
        <p:spPr>
          <a:xfrm>
            <a:off x="6147125" y="1223875"/>
            <a:ext cx="1341875" cy="2695752"/>
          </a:xfrm>
          <a:prstGeom prst="rect">
            <a:avLst/>
          </a:prstGeom>
          <a:noFill/>
          <a:ln w="28575" cap="flat" cmpd="sng">
            <a:solidFill>
              <a:srgbClr val="4361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9">
            <a:alphaModFix/>
          </a:blip>
          <a:srcRect l="12864" t="22840" r="14041" b="11430"/>
          <a:stretch/>
        </p:blipFill>
        <p:spPr>
          <a:xfrm>
            <a:off x="7608200" y="1223875"/>
            <a:ext cx="1341875" cy="2695752"/>
          </a:xfrm>
          <a:prstGeom prst="rect">
            <a:avLst/>
          </a:prstGeom>
          <a:noFill/>
          <a:ln w="28575" cap="flat" cmpd="sng">
            <a:solidFill>
              <a:srgbClr val="F7258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475800"/>
            <a:ext cx="8520600" cy="41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Основные функции:</a:t>
            </a:r>
            <a:endParaRPr sz="1900" b="1">
              <a:solidFill>
                <a:srgbClr val="F725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61EE"/>
              </a:buClr>
              <a:buSzPts val="1900"/>
              <a:buFont typeface="Courier New"/>
              <a:buChar char="-"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сотрудничество и продвижение с российскими брендами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61EE"/>
              </a:buClr>
              <a:buSzPts val="1900"/>
              <a:buFont typeface="Courier New"/>
              <a:buChar char="-"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подбор цветовой палитры по сезону и погодных условий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61EE"/>
              </a:buClr>
              <a:buSzPts val="1900"/>
              <a:buFont typeface="Courier New"/>
              <a:buChar char="-"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определение типа фигуры и подбор одежды, которая наилучшим образом подчеркнет особенности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61EE"/>
              </a:buClr>
              <a:buSzPts val="1900"/>
              <a:buFont typeface="Courier New"/>
              <a:buChar char="-"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персонализированное управление гардеробом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61EE"/>
              </a:buClr>
              <a:buSzPts val="1900"/>
              <a:buFont typeface="Courier New"/>
              <a:buChar char="-"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анализ цветовой палитры с подбором одежды, которая наиболее гармонично сочетается с цветотипом внешности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61EE"/>
              </a:buClr>
              <a:buSzPts val="1900"/>
              <a:buFont typeface="Courier New"/>
              <a:buChar char="-"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рекомендации по трендовым и популярным стилям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61EE"/>
              </a:buClr>
              <a:buSzPts val="1900"/>
              <a:buFont typeface="Courier New"/>
              <a:buChar char="-"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возможность создания собственного гардероба, включая добавления новых вещей и удаление ненужных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61EE"/>
              </a:buClr>
              <a:buSzPts val="1900"/>
              <a:buFont typeface="Courier New"/>
              <a:buChar char="-"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помощь в сборе вещей для поездке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8832300" y="4714225"/>
            <a:ext cx="26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 b="1">
                <a:solidFill>
                  <a:srgbClr val="F72585"/>
                </a:solidFill>
                <a:latin typeface="Courier New"/>
                <a:ea typeface="Courier New"/>
                <a:cs typeface="Courier New"/>
                <a:sym typeface="Courier New"/>
              </a:rPr>
              <a:t>Наши названия для приложения</a:t>
            </a:r>
            <a:endParaRPr sz="1920" b="1">
              <a:solidFill>
                <a:srgbClr val="F7258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Первый вариант: “НеЯсно” - данное название предполагает элемент загадочности и неопределенности, что идеально подходит под задуманную тематику, тк символизирует двойственность, которые часто возникают при принятии решений.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Второй вариант: “Weather Wise” или  “WW”, что дословно переводится как “умеющий предсказывать погоду” - данное название передает точный посыл нашей задумки для приложения и легко можно будет интерпретировать в создании логотипа. </a:t>
            </a:r>
            <a:endParaRPr sz="1900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5655600" y="1099475"/>
            <a:ext cx="3403800" cy="21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>
                <a:solidFill>
                  <a:srgbClr val="4361EE"/>
                </a:solidFill>
                <a:latin typeface="Courier New"/>
                <a:ea typeface="Courier New"/>
                <a:cs typeface="Courier New"/>
                <a:sym typeface="Courier New"/>
              </a:rPr>
              <a:t>Спасибо за внимание!</a:t>
            </a:r>
            <a:endParaRPr sz="4400" b="1">
              <a:solidFill>
                <a:srgbClr val="4361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21"/>
          <p:cNvSpPr/>
          <p:nvPr/>
        </p:nvSpPr>
        <p:spPr>
          <a:xfrm rot="5078942">
            <a:off x="-3756895" y="-4204152"/>
            <a:ext cx="9563978" cy="9343704"/>
          </a:xfrm>
          <a:prstGeom prst="arc">
            <a:avLst>
              <a:gd name="adj1" fmla="val 16200000"/>
              <a:gd name="adj2" fmla="val 21215406"/>
            </a:avLst>
          </a:prstGeom>
          <a:noFill/>
          <a:ln w="38100" cap="flat" cmpd="sng">
            <a:solidFill>
              <a:srgbClr val="F7258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5" y="769925"/>
            <a:ext cx="3093350" cy="30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Экран (16:9)</PresentationFormat>
  <Paragraphs>36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Courier New</vt:lpstr>
      <vt:lpstr>Simple Light</vt:lpstr>
      <vt:lpstr>Подбор  одежды по сезону или погоде</vt:lpstr>
      <vt:lpstr>ОПИСАНИЕ ПРОБЛЕМЫ:</vt:lpstr>
      <vt:lpstr>НАША МИССИЯ:</vt:lpstr>
      <vt:lpstr>Роли в команде:</vt:lpstr>
      <vt:lpstr>Задачи нашей команды для реализации идеи </vt:lpstr>
      <vt:lpstr>Как будет выглядеть решение: </vt:lpstr>
      <vt:lpstr>Презентация PowerPoint</vt:lpstr>
      <vt:lpstr>Наши названия для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Подбор  одежды по сезону или погоде</dc:title>
  <dc:creator>Admin</dc:creator>
  <cp:lastModifiedBy>Admin</cp:lastModifiedBy>
  <cp:revision>2</cp:revision>
  <dcterms:modified xsi:type="dcterms:W3CDTF">2023-11-17T14:27:29Z</dcterms:modified>
</cp:coreProperties>
</file>